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D488D-A125-43C1-8F33-4820CAE874D2}" type="datetimeFigureOut">
              <a:rPr lang="it-IT" smtClean="0"/>
              <a:t>23/05/2015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DF074-C668-4F7E-94B0-B9217D03A2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D488D-A125-43C1-8F33-4820CAE874D2}" type="datetimeFigureOut">
              <a:rPr lang="it-IT" smtClean="0"/>
              <a:t>23/05/2015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DF074-C668-4F7E-94B0-B9217D03A2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D488D-A125-43C1-8F33-4820CAE874D2}" type="datetimeFigureOut">
              <a:rPr lang="it-IT" smtClean="0"/>
              <a:t>23/05/2015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DF074-C668-4F7E-94B0-B9217D03A2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D488D-A125-43C1-8F33-4820CAE874D2}" type="datetimeFigureOut">
              <a:rPr lang="it-IT" smtClean="0"/>
              <a:t>23/05/2015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DF074-C668-4F7E-94B0-B9217D03A2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D488D-A125-43C1-8F33-4820CAE874D2}" type="datetimeFigureOut">
              <a:rPr lang="it-IT" smtClean="0"/>
              <a:t>23/05/2015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DF074-C668-4F7E-94B0-B9217D03A2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D488D-A125-43C1-8F33-4820CAE874D2}" type="datetimeFigureOut">
              <a:rPr lang="it-IT" smtClean="0"/>
              <a:t>23/05/2015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DF074-C668-4F7E-94B0-B9217D03A2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D488D-A125-43C1-8F33-4820CAE874D2}" type="datetimeFigureOut">
              <a:rPr lang="it-IT" smtClean="0"/>
              <a:t>23/05/2015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DF074-C668-4F7E-94B0-B9217D03A2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D488D-A125-43C1-8F33-4820CAE874D2}" type="datetimeFigureOut">
              <a:rPr lang="it-IT" smtClean="0"/>
              <a:t>23/05/2015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DF074-C668-4F7E-94B0-B9217D03A2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D488D-A125-43C1-8F33-4820CAE874D2}" type="datetimeFigureOut">
              <a:rPr lang="it-IT" smtClean="0"/>
              <a:t>23/05/2015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DF074-C668-4F7E-94B0-B9217D03A2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D488D-A125-43C1-8F33-4820CAE874D2}" type="datetimeFigureOut">
              <a:rPr lang="it-IT" smtClean="0"/>
              <a:t>23/05/2015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DF074-C668-4F7E-94B0-B9217D03A2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D488D-A125-43C1-8F33-4820CAE874D2}" type="datetimeFigureOut">
              <a:rPr lang="it-IT" smtClean="0"/>
              <a:t>23/05/2015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DF074-C668-4F7E-94B0-B9217D03A2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D488D-A125-43C1-8F33-4820CAE874D2}" type="datetimeFigureOut">
              <a:rPr lang="it-IT" smtClean="0"/>
              <a:t>23/05/2015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DF074-C668-4F7E-94B0-B9217D03A223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214546" y="1071546"/>
            <a:ext cx="3786214" cy="521497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it-IT" sz="1600" b="1" dirty="0" smtClean="0">
              <a:solidFill>
                <a:schemeClr val="tx1"/>
              </a:solidFill>
            </a:endParaRPr>
          </a:p>
          <a:p>
            <a:endParaRPr lang="it-IT" sz="1600" b="1" dirty="0">
              <a:solidFill>
                <a:schemeClr val="tx1"/>
              </a:solidFill>
            </a:endParaRPr>
          </a:p>
          <a:p>
            <a:r>
              <a:rPr lang="it-IT" sz="1600" b="1" dirty="0" smtClean="0">
                <a:solidFill>
                  <a:schemeClr val="tx1"/>
                </a:solidFill>
              </a:rPr>
              <a:t>     </a:t>
            </a:r>
          </a:p>
          <a:p>
            <a:r>
              <a:rPr lang="it-IT" sz="1600" b="1" dirty="0">
                <a:solidFill>
                  <a:schemeClr val="tx1"/>
                </a:solidFill>
              </a:rPr>
              <a:t> </a:t>
            </a:r>
            <a:r>
              <a:rPr lang="it-IT" sz="1600" b="1" dirty="0" smtClean="0">
                <a:solidFill>
                  <a:schemeClr val="tx1"/>
                </a:solidFill>
              </a:rPr>
              <a:t>    </a:t>
            </a:r>
          </a:p>
          <a:p>
            <a:r>
              <a:rPr lang="it-IT" sz="1600" b="1" dirty="0">
                <a:solidFill>
                  <a:schemeClr val="tx1"/>
                </a:solidFill>
              </a:rPr>
              <a:t> </a:t>
            </a:r>
            <a:r>
              <a:rPr lang="it-IT" sz="1600" b="1" dirty="0" smtClean="0">
                <a:solidFill>
                  <a:schemeClr val="tx1"/>
                </a:solidFill>
              </a:rPr>
              <a:t>    </a:t>
            </a:r>
          </a:p>
          <a:p>
            <a:r>
              <a:rPr lang="it-IT" sz="1600" b="1" dirty="0">
                <a:solidFill>
                  <a:schemeClr val="tx1"/>
                </a:solidFill>
              </a:rPr>
              <a:t> </a:t>
            </a:r>
            <a:r>
              <a:rPr lang="it-IT" sz="1600" b="1" dirty="0" smtClean="0">
                <a:solidFill>
                  <a:schemeClr val="tx1"/>
                </a:solidFill>
              </a:rPr>
              <a:t>    </a:t>
            </a:r>
          </a:p>
          <a:p>
            <a:r>
              <a:rPr lang="it-IT" sz="1600" b="1" dirty="0">
                <a:solidFill>
                  <a:schemeClr val="tx1"/>
                </a:solidFill>
              </a:rPr>
              <a:t> </a:t>
            </a:r>
            <a:r>
              <a:rPr lang="it-IT" sz="1600" b="1" dirty="0" smtClean="0">
                <a:solidFill>
                  <a:schemeClr val="tx1"/>
                </a:solidFill>
              </a:rPr>
              <a:t>   </a:t>
            </a:r>
          </a:p>
          <a:p>
            <a:r>
              <a:rPr lang="it-IT" sz="1600" b="1" dirty="0">
                <a:solidFill>
                  <a:schemeClr val="tx1"/>
                </a:solidFill>
              </a:rPr>
              <a:t> </a:t>
            </a:r>
            <a:r>
              <a:rPr lang="it-IT" sz="1600" b="1" dirty="0" smtClean="0">
                <a:solidFill>
                  <a:schemeClr val="tx1"/>
                </a:solidFill>
              </a:rPr>
              <a:t>     </a:t>
            </a:r>
            <a:r>
              <a:rPr lang="it-IT" sz="2000" b="1" dirty="0" smtClean="0">
                <a:solidFill>
                  <a:schemeClr val="tx1"/>
                </a:solidFill>
              </a:rPr>
              <a:t>ASSISTENZA PIANI COTTURA</a:t>
            </a:r>
          </a:p>
          <a:p>
            <a:r>
              <a:rPr lang="it-IT" sz="1600" b="1" dirty="0">
                <a:solidFill>
                  <a:schemeClr val="tx1"/>
                </a:solidFill>
              </a:rPr>
              <a:t> </a:t>
            </a:r>
            <a:r>
              <a:rPr lang="it-IT" sz="1600" b="1" dirty="0" smtClean="0">
                <a:solidFill>
                  <a:schemeClr val="tx1"/>
                </a:solidFill>
              </a:rPr>
              <a:t>  Assistenza piani cottura a gas  chiamaci</a:t>
            </a:r>
          </a:p>
          <a:p>
            <a:r>
              <a:rPr lang="it-IT" sz="1600" b="1" dirty="0" smtClean="0">
                <a:solidFill>
                  <a:schemeClr val="tx1"/>
                </a:solidFill>
              </a:rPr>
              <a:t>   e  interverremo  tempestivamente  con </a:t>
            </a:r>
          </a:p>
          <a:p>
            <a:r>
              <a:rPr lang="it-IT" sz="1600" b="1" dirty="0">
                <a:solidFill>
                  <a:schemeClr val="tx1"/>
                </a:solidFill>
              </a:rPr>
              <a:t> </a:t>
            </a:r>
            <a:r>
              <a:rPr lang="it-IT" sz="1600" b="1" dirty="0" smtClean="0">
                <a:solidFill>
                  <a:schemeClr val="tx1"/>
                </a:solidFill>
              </a:rPr>
              <a:t>  un  tecnico   specializzato  multimarche  </a:t>
            </a:r>
          </a:p>
          <a:p>
            <a:r>
              <a:rPr lang="it-IT" sz="1600" b="1" dirty="0">
                <a:solidFill>
                  <a:schemeClr val="tx1"/>
                </a:solidFill>
              </a:rPr>
              <a:t> </a:t>
            </a:r>
            <a:r>
              <a:rPr lang="it-IT" sz="1600" b="1" dirty="0" smtClean="0">
                <a:solidFill>
                  <a:schemeClr val="tx1"/>
                </a:solidFill>
              </a:rPr>
              <a:t>  del nostro  centro,  ad  ogni  intervento</a:t>
            </a:r>
          </a:p>
          <a:p>
            <a:r>
              <a:rPr lang="it-IT" sz="1600" b="1" dirty="0">
                <a:solidFill>
                  <a:schemeClr val="tx1"/>
                </a:solidFill>
              </a:rPr>
              <a:t> </a:t>
            </a:r>
            <a:r>
              <a:rPr lang="it-IT" sz="1600" b="1" dirty="0" smtClean="0">
                <a:solidFill>
                  <a:schemeClr val="tx1"/>
                </a:solidFill>
              </a:rPr>
              <a:t>  che  verrà  eseguito sarà  rilasciata  una </a:t>
            </a:r>
          </a:p>
          <a:p>
            <a:r>
              <a:rPr lang="it-IT" sz="1600" b="1" dirty="0">
                <a:solidFill>
                  <a:schemeClr val="tx1"/>
                </a:solidFill>
              </a:rPr>
              <a:t> </a:t>
            </a:r>
            <a:r>
              <a:rPr lang="it-IT" sz="1600" b="1" dirty="0" smtClean="0">
                <a:solidFill>
                  <a:schemeClr val="tx1"/>
                </a:solidFill>
              </a:rPr>
              <a:t>  garanzia scritta.</a:t>
            </a:r>
          </a:p>
        </p:txBody>
      </p:sp>
      <p:pic>
        <p:nvPicPr>
          <p:cNvPr id="3" name="Immagine 2" descr="volantino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1214422"/>
            <a:ext cx="3357586" cy="24288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45</Words>
  <Application>Microsoft Office PowerPoint</Application>
  <PresentationFormat>Presentazione su schermo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Diapositiva 1</vt:lpstr>
      <vt:lpstr>Diapositiva 2</vt:lpstr>
      <vt:lpstr>Diapositiva 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 </cp:lastModifiedBy>
  <cp:revision>3</cp:revision>
  <dcterms:created xsi:type="dcterms:W3CDTF">2015-05-23T20:50:55Z</dcterms:created>
  <dcterms:modified xsi:type="dcterms:W3CDTF">2015-05-23T21:20:24Z</dcterms:modified>
</cp:coreProperties>
</file>